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2" r:id="rId5"/>
    <p:sldId id="263" r:id="rId6"/>
    <p:sldId id="264" r:id="rId7"/>
    <p:sldId id="265" r:id="rId8"/>
    <p:sldId id="259" r:id="rId9"/>
    <p:sldId id="260" r:id="rId10"/>
    <p:sldId id="261" r:id="rId11"/>
    <p:sldId id="266" r:id="rId12"/>
    <p:sldId id="268" r:id="rId13"/>
    <p:sldId id="269" r:id="rId14"/>
    <p:sldId id="270" r:id="rId15"/>
    <p:sldId id="267"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1104" y="-2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44087E-C49F-4E86-BCF9-B9E34BCAC54A}" type="datetimeFigureOut">
              <a:rPr lang="en-AU" smtClean="0"/>
              <a:t>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44087E-C49F-4E86-BCF9-B9E34BCAC54A}" type="datetimeFigureOut">
              <a:rPr lang="en-AU" smtClean="0"/>
              <a:t>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44087E-C49F-4E86-BCF9-B9E34BCAC54A}" type="datetimeFigureOut">
              <a:rPr lang="en-AU" smtClean="0"/>
              <a:t>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44087E-C49F-4E86-BCF9-B9E34BCAC54A}" type="datetimeFigureOut">
              <a:rPr lang="en-AU" smtClean="0"/>
              <a:t>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44087E-C49F-4E86-BCF9-B9E34BCAC54A}" type="datetimeFigureOut">
              <a:rPr lang="en-AU" smtClean="0"/>
              <a:t>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44087E-C49F-4E86-BCF9-B9E34BCAC54A}" type="datetimeFigureOut">
              <a:rPr lang="en-AU" smtClean="0"/>
              <a:t>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44087E-C49F-4E86-BCF9-B9E34BCAC54A}" type="datetimeFigureOut">
              <a:rPr lang="en-AU" smtClean="0"/>
              <a:t>6/20/14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44087E-C49F-4E86-BCF9-B9E34BCAC54A}" type="datetimeFigureOut">
              <a:rPr lang="en-AU" smtClean="0"/>
              <a:t>6/20/14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4087E-C49F-4E86-BCF9-B9E34BCAC54A}" type="datetimeFigureOut">
              <a:rPr lang="en-AU" smtClean="0"/>
              <a:t>6/20/14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4087E-C49F-4E86-BCF9-B9E34BCAC54A}" type="datetimeFigureOut">
              <a:rPr lang="en-AU" smtClean="0"/>
              <a:t>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67F2C4-F331-45EE-9375-9E9FA4CC9F5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44087E-C49F-4E86-BCF9-B9E34BCAC54A}" type="datetimeFigureOut">
              <a:rPr lang="en-AU" smtClean="0"/>
              <a:t>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67F2C4-F331-45EE-9375-9E9FA4CC9F5B}" type="slidenum">
              <a:rPr lang="en-AU" smtClean="0"/>
              <a:t>‹#›</a:t>
            </a:fld>
            <a:endParaRPr lang="en-AU"/>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E044087E-C49F-4E86-BCF9-B9E34BCAC54A}" type="datetimeFigureOut">
              <a:rPr lang="en-AU" smtClean="0"/>
              <a:t>6/20/14</a:t>
            </a:fld>
            <a:endParaRPr lang="en-A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A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7F67F2C4-F331-45EE-9375-9E9FA4CC9F5B}" type="slidenum">
              <a:rPr lang="en-AU" smtClean="0"/>
              <a:t>‹#›</a:t>
            </a:fld>
            <a:endParaRPr lang="en-AU"/>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eocities.ws/kazenaga23/hana.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68544" y="6309320"/>
            <a:ext cx="7117180" cy="1470025"/>
          </a:xfrm>
        </p:spPr>
        <p:txBody>
          <a:bodyPr/>
          <a:lstStyle/>
          <a:p>
            <a:r>
              <a:rPr lang="en-AU" dirty="0" smtClean="0"/>
              <a:t>Samurai family crests</a:t>
            </a:r>
            <a:br>
              <a:rPr lang="en-AU" dirty="0" smtClean="0"/>
            </a:br>
            <a:r>
              <a:rPr lang="en-US" altLang="ja-JP" dirty="0" err="1"/>
              <a:t>K</a:t>
            </a:r>
            <a:r>
              <a:rPr lang="en-AU" dirty="0" err="1" smtClean="0"/>
              <a:t>amon</a:t>
            </a:r>
            <a:endParaRPr lang="en-AU" dirty="0"/>
          </a:p>
        </p:txBody>
      </p:sp>
      <p:sp>
        <p:nvSpPr>
          <p:cNvPr id="3" name="Subtitle 2"/>
          <p:cNvSpPr>
            <a:spLocks noGrp="1"/>
          </p:cNvSpPr>
          <p:nvPr>
            <p:ph type="subTitle" idx="1"/>
          </p:nvPr>
        </p:nvSpPr>
        <p:spPr>
          <a:xfrm>
            <a:off x="1820312" y="1974361"/>
            <a:ext cx="5400600" cy="864096"/>
          </a:xfrm>
        </p:spPr>
        <p:txBody>
          <a:bodyPr>
            <a:normAutofit/>
          </a:bodyPr>
          <a:lstStyle/>
          <a:p>
            <a:r>
              <a:rPr lang="ja-JP" altLang="en-US" sz="4800" b="1" dirty="0" smtClean="0">
                <a:latin typeface="YOzFontXF90" pitchFamily="49" charset="-128"/>
                <a:ea typeface="YOzFontXF90" pitchFamily="49" charset="-128"/>
                <a:cs typeface="YOzFontXF90" pitchFamily="49" charset="-128"/>
              </a:rPr>
              <a:t>さむらい　かもん</a:t>
            </a:r>
            <a:endParaRPr lang="en-AU" sz="4800" b="1" dirty="0">
              <a:latin typeface="YOzFontXF90" pitchFamily="49" charset="-128"/>
              <a:ea typeface="YOzFontXF90" pitchFamily="49" charset="-128"/>
              <a:cs typeface="YOzFontXF90" pitchFamily="49" charset="-128"/>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3737" y="3068960"/>
            <a:ext cx="3333750" cy="333375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4" name="Rectangle 3"/>
          <p:cNvSpPr/>
          <p:nvPr/>
        </p:nvSpPr>
        <p:spPr>
          <a:xfrm>
            <a:off x="179512" y="188640"/>
            <a:ext cx="8682201"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Samurai family crests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27128602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Flower meanings</a:t>
            </a:r>
            <a:endParaRPr lang="en-AU" dirty="0"/>
          </a:p>
        </p:txBody>
      </p:sp>
      <p:sp>
        <p:nvSpPr>
          <p:cNvPr id="3" name="Content Placeholder 2"/>
          <p:cNvSpPr>
            <a:spLocks noGrp="1"/>
          </p:cNvSpPr>
          <p:nvPr>
            <p:ph idx="1"/>
          </p:nvPr>
        </p:nvSpPr>
        <p:spPr>
          <a:xfrm>
            <a:off x="1009443" y="1807361"/>
            <a:ext cx="7125112" cy="3277823"/>
          </a:xfrm>
        </p:spPr>
        <p:txBody>
          <a:bodyPr/>
          <a:lstStyle/>
          <a:p>
            <a:r>
              <a:rPr lang="en-AU" dirty="0" smtClean="0"/>
              <a:t>To </a:t>
            </a:r>
            <a:r>
              <a:rPr lang="en-AU" dirty="0" err="1" smtClean="0"/>
              <a:t>japanese</a:t>
            </a:r>
            <a:r>
              <a:rPr lang="en-AU" dirty="0" smtClean="0"/>
              <a:t> people when you choose a flower for a family crest or even just give someone a bunch of flowers, each flower has a special meaning, it carries a message.</a:t>
            </a:r>
          </a:p>
          <a:p>
            <a:r>
              <a:rPr lang="en-AU" dirty="0" smtClean="0"/>
              <a:t>Have a look at this website for the meanings of different flowers.</a:t>
            </a:r>
          </a:p>
          <a:p>
            <a:r>
              <a:rPr lang="en-AU" dirty="0">
                <a:hlinkClick r:id="rId2"/>
              </a:rPr>
              <a:t>http://www.geocities.ws/kazenaga23/hana.htm</a:t>
            </a:r>
            <a:endParaRPr lang="en-AU" dirty="0"/>
          </a:p>
          <a:p>
            <a:pPr marL="0" indent="0">
              <a:buNone/>
            </a:pPr>
            <a:endParaRPr lang="en-AU" dirty="0"/>
          </a:p>
        </p:txBody>
      </p:sp>
    </p:spTree>
    <p:extLst>
      <p:ext uri="{BB962C8B-B14F-4D97-AF65-F5344CB8AC3E}">
        <p14:creationId xmlns:p14="http://schemas.microsoft.com/office/powerpoint/2010/main" val="22598405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04664"/>
            <a:ext cx="3384376" cy="574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60662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638" y="1000125"/>
            <a:ext cx="6561137"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05667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04664"/>
            <a:ext cx="5604842" cy="5450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74185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688" y="676275"/>
            <a:ext cx="4238625" cy="550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6620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32656"/>
            <a:ext cx="6081092" cy="5922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762475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1880" y="-243408"/>
            <a:ext cx="7125113" cy="924475"/>
          </a:xfrm>
        </p:spPr>
        <p:txBody>
          <a:bodyPr/>
          <a:lstStyle/>
          <a:p>
            <a:r>
              <a:rPr lang="en-AU" dirty="0" smtClean="0"/>
              <a:t>Your mission!</a:t>
            </a:r>
            <a:endParaRPr lang="en-AU" dirty="0"/>
          </a:p>
        </p:txBody>
      </p:sp>
      <p:sp>
        <p:nvSpPr>
          <p:cNvPr id="3" name="Content Placeholder 2"/>
          <p:cNvSpPr>
            <a:spLocks noGrp="1"/>
          </p:cNvSpPr>
          <p:nvPr>
            <p:ph idx="1"/>
          </p:nvPr>
        </p:nvSpPr>
        <p:spPr>
          <a:xfrm>
            <a:off x="1043608" y="629545"/>
            <a:ext cx="7125112" cy="6192687"/>
          </a:xfrm>
        </p:spPr>
        <p:txBody>
          <a:bodyPr>
            <a:normAutofit fontScale="32500" lnSpcReduction="20000"/>
          </a:bodyPr>
          <a:lstStyle/>
          <a:p>
            <a:r>
              <a:rPr lang="en-AU" sz="4300" b="1" dirty="0" smtClean="0"/>
              <a:t>Choose one of the samurai bushido values</a:t>
            </a:r>
          </a:p>
          <a:p>
            <a:pPr marL="0" indent="0">
              <a:buNone/>
            </a:pPr>
            <a:endParaRPr lang="en-AU" dirty="0"/>
          </a:p>
          <a:p>
            <a:r>
              <a:rPr lang="en-AU" sz="3700" b="1" dirty="0"/>
              <a:t>1.  </a:t>
            </a:r>
            <a:r>
              <a:rPr lang="ja-JP" altLang="en-US" sz="3700" b="1" dirty="0"/>
              <a:t>義 </a:t>
            </a:r>
            <a:r>
              <a:rPr lang="en-AU" sz="3700" b="1" dirty="0" err="1"/>
              <a:t>Gi</a:t>
            </a:r>
            <a:r>
              <a:rPr lang="en-AU" sz="3700" b="1" dirty="0"/>
              <a:t> – Honesty: </a:t>
            </a:r>
            <a:r>
              <a:rPr lang="en-AU" sz="3700" dirty="0"/>
              <a:t>Be honest in your dealings with everybody. Believe in justice; not justice given by others, only your own justice. For a true samurai there are no shades of grey in terms of honesty and justice. There is only right and wrong.</a:t>
            </a:r>
          </a:p>
          <a:p>
            <a:r>
              <a:rPr lang="en-AU" sz="3700" b="1" dirty="0"/>
              <a:t>2. </a:t>
            </a:r>
            <a:r>
              <a:rPr lang="en-AU" sz="3700" b="1" dirty="0" err="1"/>
              <a:t>Yuu</a:t>
            </a:r>
            <a:r>
              <a:rPr lang="en-AU" sz="3700" b="1" dirty="0"/>
              <a:t> </a:t>
            </a:r>
            <a:r>
              <a:rPr lang="ja-JP" altLang="en-US" sz="3700" b="1" dirty="0"/>
              <a:t>勇</a:t>
            </a:r>
            <a:r>
              <a:rPr lang="en-US" altLang="ja-JP" sz="3700" b="1" dirty="0"/>
              <a:t>-</a:t>
            </a:r>
            <a:r>
              <a:rPr lang="ja-JP" altLang="en-US" sz="3700" b="1" dirty="0"/>
              <a:t> </a:t>
            </a:r>
            <a:r>
              <a:rPr lang="en-AU" sz="3700" b="1" dirty="0"/>
              <a:t>Courage: </a:t>
            </a:r>
            <a:r>
              <a:rPr lang="en-AU" sz="3700" dirty="0"/>
              <a:t>Rise above the mass of people who are afraid to act. Hiding like a turtle in its shell is not a way of living. A samurai must have heroic courage. It is quite risky. It is dangerous. You must live life completely, wonderfully and in full. Heroic courage is not blind. It’s smart and strong. Replace fear with respect and caution.</a:t>
            </a:r>
          </a:p>
          <a:p>
            <a:r>
              <a:rPr lang="en-AU" sz="3700" b="1" dirty="0"/>
              <a:t>3. </a:t>
            </a:r>
            <a:r>
              <a:rPr lang="ja-JP" altLang="en-US" sz="3700" b="1" dirty="0"/>
              <a:t>仁 </a:t>
            </a:r>
            <a:r>
              <a:rPr lang="en-AU" sz="3700" b="1" dirty="0"/>
              <a:t>Jin – Compassion: </a:t>
            </a:r>
            <a:r>
              <a:rPr lang="en-AU" sz="3700" dirty="0"/>
              <a:t>Through intense training the samurai becomes quick and strong. He is not like other men. He must develop a power that should be used for the good of everybody. He has compassion. Help your colleagues at every opportunity.</a:t>
            </a:r>
            <a:br>
              <a:rPr lang="en-AU" sz="3700" dirty="0"/>
            </a:br>
            <a:r>
              <a:rPr lang="en-AU" sz="3700" dirty="0"/>
              <a:t>If the opportunity does not arise, he goes out of his way to find it.</a:t>
            </a:r>
          </a:p>
          <a:p>
            <a:r>
              <a:rPr lang="en-AU" sz="3700" b="1" dirty="0"/>
              <a:t>4. </a:t>
            </a:r>
            <a:r>
              <a:rPr lang="ja-JP" altLang="en-US" sz="3700" b="1" dirty="0"/>
              <a:t>礼 </a:t>
            </a:r>
            <a:r>
              <a:rPr lang="en-AU" sz="3700" b="1" dirty="0" err="1"/>
              <a:t>Rei</a:t>
            </a:r>
            <a:r>
              <a:rPr lang="en-AU" sz="3700" b="1" dirty="0"/>
              <a:t> – Respect ; </a:t>
            </a:r>
            <a:r>
              <a:rPr lang="en-AU" sz="3700" dirty="0"/>
              <a:t>Samurai have no reason to be cruel. No need to prove his strength. A samurai is courteous even to his enemies. Without this respect to others we are no better than animals. A samurai is not only respected for their ferocity in battle, but also by the way they treat others. The true inner strength of the samurai becomes apparent in times of trouble.</a:t>
            </a:r>
          </a:p>
          <a:p>
            <a:r>
              <a:rPr lang="en-AU" sz="3700" b="1" dirty="0"/>
              <a:t>5. </a:t>
            </a:r>
            <a:r>
              <a:rPr lang="ja-JP" altLang="en-US" sz="3700" b="1" dirty="0"/>
              <a:t>誠 </a:t>
            </a:r>
            <a:r>
              <a:rPr lang="en-AU" sz="3700" b="1" dirty="0"/>
              <a:t>Makoto - Sincerity </a:t>
            </a:r>
            <a:r>
              <a:rPr lang="en-AU" sz="3700" dirty="0"/>
              <a:t>; absolute sincerity When a samurai has said he will, it is as if it was already done.</a:t>
            </a:r>
            <a:br>
              <a:rPr lang="en-AU" sz="3700" dirty="0"/>
            </a:br>
            <a:r>
              <a:rPr lang="en-AU" sz="3700" dirty="0"/>
              <a:t>Nothing on the earth will stop him from realizing what he has said that he will do. A samurai does not need to give his word; a samurai does not need to promise anything. When a samurai speaks, it is because he will act. There is not stepping back.</a:t>
            </a:r>
          </a:p>
          <a:p>
            <a:r>
              <a:rPr lang="en-AU" sz="3700" b="1" dirty="0"/>
              <a:t>6. </a:t>
            </a:r>
            <a:r>
              <a:rPr lang="ja-JP" altLang="en-US" sz="3700" b="1" dirty="0"/>
              <a:t>名誉 </a:t>
            </a:r>
            <a:r>
              <a:rPr lang="en-AU" sz="3700" b="1" dirty="0" err="1"/>
              <a:t>Meiyo</a:t>
            </a:r>
            <a:r>
              <a:rPr lang="en-AU" sz="3700" b="1" dirty="0"/>
              <a:t> – Honour  ; </a:t>
            </a:r>
            <a:r>
              <a:rPr lang="en-AU" sz="3700" dirty="0"/>
              <a:t>The true samurai has only one judge of his honour, and that is himself. The choices you make and how you work to obtain them are a reflection of who you really are. You cannot hide from yourself.</a:t>
            </a:r>
          </a:p>
          <a:p>
            <a:r>
              <a:rPr lang="en-AU" sz="3700" b="1" dirty="0"/>
              <a:t>7. </a:t>
            </a:r>
            <a:r>
              <a:rPr lang="ja-JP" altLang="en-US" sz="3700" b="1" dirty="0"/>
              <a:t>忠 </a:t>
            </a:r>
            <a:r>
              <a:rPr lang="en-AU" sz="3700" b="1" dirty="0" err="1"/>
              <a:t>Chuu</a:t>
            </a:r>
            <a:r>
              <a:rPr lang="en-AU" sz="3700" b="1" dirty="0"/>
              <a:t> – Fairness ; </a:t>
            </a:r>
            <a:r>
              <a:rPr lang="en-AU" sz="3700" dirty="0"/>
              <a:t>To do or say something means that those words or acts belong to you. You are responsible for them and all consequences resulting from them. A samurai is immensely loyal to those under their care. For those he is responsible for, he remains loyal. The words of a man are like his fingerprints, you can track them wherever he goes.</a:t>
            </a:r>
          </a:p>
          <a:p>
            <a:pPr marL="0" indent="0">
              <a:buNone/>
            </a:pPr>
            <a:r>
              <a:rPr lang="en-AU" sz="2500" dirty="0"/>
              <a:t> </a:t>
            </a:r>
          </a:p>
          <a:p>
            <a:endParaRPr lang="en-AU" dirty="0"/>
          </a:p>
        </p:txBody>
      </p:sp>
    </p:spTree>
    <p:extLst>
      <p:ext uri="{BB962C8B-B14F-4D97-AF65-F5344CB8AC3E}">
        <p14:creationId xmlns:p14="http://schemas.microsoft.com/office/powerpoint/2010/main" val="323813869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0592" y="1124744"/>
            <a:ext cx="7125113" cy="924475"/>
          </a:xfrm>
        </p:spPr>
        <p:txBody>
          <a:bodyPr/>
          <a:lstStyle/>
          <a:p>
            <a:endParaRPr lang="en-AU" dirty="0"/>
          </a:p>
        </p:txBody>
      </p:sp>
      <p:sp>
        <p:nvSpPr>
          <p:cNvPr id="3" name="Content Placeholder 2"/>
          <p:cNvSpPr>
            <a:spLocks noGrp="1"/>
          </p:cNvSpPr>
          <p:nvPr>
            <p:ph idx="1"/>
          </p:nvPr>
        </p:nvSpPr>
        <p:spPr/>
        <p:txBody>
          <a:bodyPr/>
          <a:lstStyle/>
          <a:p>
            <a:r>
              <a:rPr lang="en-AU" dirty="0" smtClean="0"/>
              <a:t>Think of an object that you could use as a symbol to represent that value.  It might be something that reminds you of that value.  Maybe an animal or plant that you think demonstrates that value……………..</a:t>
            </a:r>
          </a:p>
          <a:p>
            <a:r>
              <a:rPr lang="en-AU" dirty="0" smtClean="0"/>
              <a:t>For example you may create a design from the shape of a </a:t>
            </a:r>
            <a:r>
              <a:rPr lang="en-AU" dirty="0" smtClean="0"/>
              <a:t>eucalyptus </a:t>
            </a:r>
            <a:r>
              <a:rPr lang="en-AU" dirty="0" smtClean="0"/>
              <a:t>leaf because they show great endurance during the hot summers in Australia.</a:t>
            </a:r>
          </a:p>
          <a:p>
            <a:r>
              <a:rPr lang="en-AU" dirty="0" smtClean="0"/>
              <a:t>Or the shape of a kangaroos tale as it uses it for balance and to move very fast.</a:t>
            </a:r>
            <a:endParaRPr lang="en-AU" dirty="0"/>
          </a:p>
        </p:txBody>
      </p:sp>
    </p:spTree>
    <p:extLst>
      <p:ext uri="{BB962C8B-B14F-4D97-AF65-F5344CB8AC3E}">
        <p14:creationId xmlns:p14="http://schemas.microsoft.com/office/powerpoint/2010/main" val="15652596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first family crests in Japan</a:t>
            </a:r>
            <a:endParaRPr lang="en-AU" dirty="0"/>
          </a:p>
        </p:txBody>
      </p:sp>
      <p:sp>
        <p:nvSpPr>
          <p:cNvPr id="3" name="Content Placeholder 2"/>
          <p:cNvSpPr>
            <a:spLocks noGrp="1"/>
          </p:cNvSpPr>
          <p:nvPr>
            <p:ph idx="1"/>
          </p:nvPr>
        </p:nvSpPr>
        <p:spPr>
          <a:xfrm>
            <a:off x="1009443" y="1807361"/>
            <a:ext cx="7125112" cy="4573967"/>
          </a:xfrm>
        </p:spPr>
        <p:txBody>
          <a:bodyPr>
            <a:normAutofit/>
          </a:bodyPr>
          <a:lstStyle/>
          <a:p>
            <a:r>
              <a:rPr lang="en-AU" dirty="0" smtClean="0"/>
              <a:t>The first people in japan to design and put family crests on their belongings were people related to the royal family.  They did this to show that they were important, rich and deserved respect!  But, also just to show whose things belonged to whom.</a:t>
            </a:r>
          </a:p>
          <a:p>
            <a:pPr marL="0" indent="0">
              <a:buNone/>
            </a:pPr>
            <a:endParaRPr lang="en-AU" dirty="0" smtClean="0"/>
          </a:p>
          <a:p>
            <a:endParaRPr lang="en-AU" dirty="0"/>
          </a:p>
          <a:p>
            <a:endParaRPr lang="en-AU" dirty="0" smtClean="0"/>
          </a:p>
          <a:p>
            <a:endParaRPr lang="en-AU" dirty="0"/>
          </a:p>
          <a:p>
            <a:endParaRPr lang="en-AU" dirty="0" smtClean="0"/>
          </a:p>
          <a:p>
            <a:r>
              <a:rPr lang="en-AU" dirty="0" smtClean="0"/>
              <a:t>Notice that this crest is gold rather than black and white like all the others you see, I’m guessing this is because it is the emperors family crest!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3284984"/>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83541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first Samurai family crests</a:t>
            </a:r>
            <a:endParaRPr lang="en-AU" dirty="0"/>
          </a:p>
        </p:txBody>
      </p:sp>
      <p:sp>
        <p:nvSpPr>
          <p:cNvPr id="3" name="Content Placeholder 2"/>
          <p:cNvSpPr>
            <a:spLocks noGrp="1"/>
          </p:cNvSpPr>
          <p:nvPr>
            <p:ph idx="1"/>
          </p:nvPr>
        </p:nvSpPr>
        <p:spPr>
          <a:xfrm>
            <a:off x="1009443" y="1807361"/>
            <a:ext cx="7125112" cy="2125695"/>
          </a:xfrm>
        </p:spPr>
        <p:txBody>
          <a:bodyPr>
            <a:normAutofit fontScale="92500" lnSpcReduction="10000"/>
          </a:bodyPr>
          <a:lstStyle/>
          <a:p>
            <a:r>
              <a:rPr lang="en-AU" dirty="0" smtClean="0"/>
              <a:t>Samurai started uses family crests so they could recognise who was on their side in a battle.  So at first samurai family crests were very simple because they needed to be able to be recognised quickly, easily and from a distance during the stress of a fierce battle.  Also, family crests helped the powerful samurai leaders to see who was fighting hard in battle and who needed to be told off for not trying hard enough!</a:t>
            </a:r>
          </a:p>
          <a:p>
            <a:pPr marL="0" indent="0">
              <a:buNone/>
            </a:pPr>
            <a:endParaRPr lang="en-AU" dirty="0" smtClean="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3621125"/>
            <a:ext cx="2093957" cy="205553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662358"/>
            <a:ext cx="2160240" cy="205553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37081909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samurai displayed their crests</a:t>
            </a:r>
            <a:endParaRPr lang="en-AU" dirty="0"/>
          </a:p>
        </p:txBody>
      </p:sp>
      <p:sp>
        <p:nvSpPr>
          <p:cNvPr id="3" name="Content Placeholder 2"/>
          <p:cNvSpPr>
            <a:spLocks noGrp="1"/>
          </p:cNvSpPr>
          <p:nvPr>
            <p:ph idx="1"/>
          </p:nvPr>
        </p:nvSpPr>
        <p:spPr>
          <a:xfrm>
            <a:off x="1009443" y="1807361"/>
            <a:ext cx="7125112" cy="1261599"/>
          </a:xfrm>
        </p:spPr>
        <p:txBody>
          <a:bodyPr/>
          <a:lstStyle/>
          <a:p>
            <a:r>
              <a:rPr lang="en-AU" dirty="0" smtClean="0"/>
              <a:t>Samurai displayed their crests on armour, weapons including swords, flags and on their clothing.</a:t>
            </a:r>
            <a:endParaRPr lang="en-A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820500"/>
            <a:ext cx="5040560" cy="3783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07041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575" y="471488"/>
            <a:ext cx="6799263" cy="591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0967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548680"/>
            <a:ext cx="7222157" cy="551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73226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5413" y="692697"/>
            <a:ext cx="7209035"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91202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4"/>
            <a:ext cx="7811030" cy="924475"/>
          </a:xfrm>
        </p:spPr>
        <p:txBody>
          <a:bodyPr/>
          <a:lstStyle/>
          <a:p>
            <a:r>
              <a:rPr lang="en-AU" dirty="0" smtClean="0"/>
              <a:t>Samurai family crests in peacetime</a:t>
            </a:r>
            <a:endParaRPr lang="en-AU" dirty="0"/>
          </a:p>
        </p:txBody>
      </p:sp>
      <p:sp>
        <p:nvSpPr>
          <p:cNvPr id="3" name="Content Placeholder 2"/>
          <p:cNvSpPr>
            <a:spLocks noGrp="1"/>
          </p:cNvSpPr>
          <p:nvPr>
            <p:ph idx="1"/>
          </p:nvPr>
        </p:nvSpPr>
        <p:spPr>
          <a:xfrm>
            <a:off x="1009443" y="1807361"/>
            <a:ext cx="7125112" cy="3061799"/>
          </a:xfrm>
        </p:spPr>
        <p:txBody>
          <a:bodyPr>
            <a:normAutofit/>
          </a:bodyPr>
          <a:lstStyle/>
          <a:p>
            <a:r>
              <a:rPr lang="en-AU" dirty="0" smtClean="0"/>
              <a:t>After the shogun Tokugawa </a:t>
            </a:r>
            <a:r>
              <a:rPr lang="en-AU" dirty="0" err="1" smtClean="0"/>
              <a:t>Ieyasu</a:t>
            </a:r>
            <a:r>
              <a:rPr lang="en-AU" dirty="0" smtClean="0"/>
              <a:t> stopped all the samurai fighting over land and Japan became peaceful the samurai family crests were used simply to show that the family was a samurai family and they deserved respect. </a:t>
            </a:r>
          </a:p>
          <a:p>
            <a:r>
              <a:rPr lang="en-AU" dirty="0" smtClean="0"/>
              <a:t>Now that the samurai no longer needed the crests to identify themselves during battle, the crest designs became much more complicated.</a:t>
            </a:r>
            <a:endParaRPr lang="en-A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581128"/>
            <a:ext cx="2143125" cy="21431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21326928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Samurai crest design</a:t>
            </a:r>
            <a:endParaRPr lang="en-AU" dirty="0"/>
          </a:p>
        </p:txBody>
      </p:sp>
      <p:sp>
        <p:nvSpPr>
          <p:cNvPr id="3" name="Content Placeholder 2"/>
          <p:cNvSpPr>
            <a:spLocks noGrp="1"/>
          </p:cNvSpPr>
          <p:nvPr>
            <p:ph idx="1"/>
          </p:nvPr>
        </p:nvSpPr>
        <p:spPr>
          <a:xfrm>
            <a:off x="1009443" y="1807361"/>
            <a:ext cx="7125112" cy="4285935"/>
          </a:xfrm>
        </p:spPr>
        <p:txBody>
          <a:bodyPr>
            <a:normAutofit fontScale="77500" lnSpcReduction="20000"/>
          </a:bodyPr>
          <a:lstStyle/>
          <a:p>
            <a:r>
              <a:rPr lang="en-AU" dirty="0" smtClean="0"/>
              <a:t>Samurai family crests were simplified pictures or symbols of many different things………..</a:t>
            </a:r>
          </a:p>
          <a:p>
            <a:r>
              <a:rPr lang="en-AU" dirty="0" smtClean="0"/>
              <a:t>Insects</a:t>
            </a:r>
          </a:p>
          <a:p>
            <a:r>
              <a:rPr lang="en-AU" dirty="0" smtClean="0"/>
              <a:t>Animals</a:t>
            </a:r>
          </a:p>
          <a:p>
            <a:r>
              <a:rPr lang="en-AU" dirty="0" smtClean="0"/>
              <a:t>Flowers</a:t>
            </a:r>
          </a:p>
          <a:p>
            <a:r>
              <a:rPr lang="en-AU" dirty="0" smtClean="0"/>
              <a:t>Plants</a:t>
            </a:r>
          </a:p>
          <a:p>
            <a:r>
              <a:rPr lang="en-AU" dirty="0" smtClean="0"/>
              <a:t>Weapons</a:t>
            </a:r>
          </a:p>
          <a:p>
            <a:r>
              <a:rPr lang="en-AU" dirty="0" smtClean="0"/>
              <a:t>Household items</a:t>
            </a:r>
          </a:p>
          <a:p>
            <a:r>
              <a:rPr lang="en-AU" dirty="0" smtClean="0"/>
              <a:t>Letters (Japanese kanji characters) for example </a:t>
            </a:r>
            <a:r>
              <a:rPr lang="ja-JP" altLang="en-US" dirty="0" smtClean="0"/>
              <a:t>強</a:t>
            </a:r>
            <a:r>
              <a:rPr lang="en-AU" altLang="ja-JP" dirty="0" smtClean="0"/>
              <a:t> which means strong</a:t>
            </a:r>
          </a:p>
          <a:p>
            <a:r>
              <a:rPr lang="en-AU" dirty="0" smtClean="0"/>
              <a:t>Tools</a:t>
            </a:r>
          </a:p>
          <a:p>
            <a:r>
              <a:rPr lang="en-AU" dirty="0" smtClean="0"/>
              <a:t>Geometry </a:t>
            </a:r>
          </a:p>
          <a:p>
            <a:r>
              <a:rPr lang="en-AU" dirty="0" smtClean="0"/>
              <a:t>Buildings</a:t>
            </a:r>
          </a:p>
          <a:p>
            <a:r>
              <a:rPr lang="en-AU" dirty="0" smtClean="0"/>
              <a:t>Samurai thought carefully when designing their crest and it always held some meaning or represented something that they believed was important. For example a snake might be used because </a:t>
            </a:r>
            <a:r>
              <a:rPr lang="en-AU" dirty="0" err="1" smtClean="0"/>
              <a:t>japanese</a:t>
            </a:r>
            <a:r>
              <a:rPr lang="en-AU" dirty="0" smtClean="0"/>
              <a:t> believe snakes are very cunning and smart.</a:t>
            </a:r>
          </a:p>
          <a:p>
            <a:endParaRPr lang="en-AU" dirty="0"/>
          </a:p>
        </p:txBody>
      </p:sp>
    </p:spTree>
    <p:extLst>
      <p:ext uri="{BB962C8B-B14F-4D97-AF65-F5344CB8AC3E}">
        <p14:creationId xmlns:p14="http://schemas.microsoft.com/office/powerpoint/2010/main" val="423705820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59</TotalTime>
  <Words>687</Words>
  <Application>Microsoft Macintosh PowerPoint</Application>
  <PresentationFormat>On-screen Show (4:3)</PresentationFormat>
  <Paragraphs>49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Autumn</vt:lpstr>
      <vt:lpstr>Samurai family crests Kamon</vt:lpstr>
      <vt:lpstr>The first family crests in Japan</vt:lpstr>
      <vt:lpstr>The first Samurai family crests</vt:lpstr>
      <vt:lpstr>How samurai displayed their crests</vt:lpstr>
      <vt:lpstr>PowerPoint Presentation</vt:lpstr>
      <vt:lpstr>PowerPoint Presentation</vt:lpstr>
      <vt:lpstr>PowerPoint Presentation</vt:lpstr>
      <vt:lpstr>Samurai family crests in peacetime</vt:lpstr>
      <vt:lpstr>Samurai crest design</vt:lpstr>
      <vt:lpstr>Flower meanings</vt:lpstr>
      <vt:lpstr>PowerPoint Presentation</vt:lpstr>
      <vt:lpstr>PowerPoint Presentation</vt:lpstr>
      <vt:lpstr>PowerPoint Presentation</vt:lpstr>
      <vt:lpstr>PowerPoint Presentation</vt:lpstr>
      <vt:lpstr>PowerPoint Presentation</vt:lpstr>
      <vt:lpstr>Your mission!</vt:lpstr>
      <vt:lpstr>PowerPoint Presentation</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Samurai family crests Kamon</dc:title>
  <dc:creator>Kelly Vimpani</dc:creator>
  <cp:lastModifiedBy>DEECD</cp:lastModifiedBy>
  <cp:revision>7</cp:revision>
  <dcterms:created xsi:type="dcterms:W3CDTF">2013-02-18T00:32:04Z</dcterms:created>
  <dcterms:modified xsi:type="dcterms:W3CDTF">2014-06-20T06:14:05Z</dcterms:modified>
</cp:coreProperties>
</file>